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883757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5-10 м/с.  Температура воздуха ночью 2-4, днем 18-20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восточный 5-10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759190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21763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4345</cp:revision>
  <cp:lastPrinted>2021-10-14T11:15:53Z</cp:lastPrinted>
  <dcterms:created xsi:type="dcterms:W3CDTF">2018-03-27T06:03:00Z</dcterms:created>
  <dcterms:modified xsi:type="dcterms:W3CDTF">2026-05-24T06:00:59Z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